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5A3-DB13-6F4E-ADCB-A4E8F3912587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5320-4EC0-4941-B84A-81AA88BA97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5A3-DB13-6F4E-ADCB-A4E8F3912587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5320-4EC0-4941-B84A-81AA88BA97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5A3-DB13-6F4E-ADCB-A4E8F3912587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5320-4EC0-4941-B84A-81AA88BA97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5A3-DB13-6F4E-ADCB-A4E8F3912587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5320-4EC0-4941-B84A-81AA88BA97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5A3-DB13-6F4E-ADCB-A4E8F3912587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5320-4EC0-4941-B84A-81AA88BA97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5A3-DB13-6F4E-ADCB-A4E8F3912587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5320-4EC0-4941-B84A-81AA88BA97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5A3-DB13-6F4E-ADCB-A4E8F3912587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5320-4EC0-4941-B84A-81AA88BA97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5A3-DB13-6F4E-ADCB-A4E8F3912587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5320-4EC0-4941-B84A-81AA88BA97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5A3-DB13-6F4E-ADCB-A4E8F3912587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5320-4EC0-4941-B84A-81AA88BA97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5A3-DB13-6F4E-ADCB-A4E8F3912587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5320-4EC0-4941-B84A-81AA88BA97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5A3-DB13-6F4E-ADCB-A4E8F3912587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5320-4EC0-4941-B84A-81AA88BA97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6F5A3-DB13-6F4E-ADCB-A4E8F3912587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95320-4EC0-4941-B84A-81AA88BA971B}" type="slidenum">
              <a:rPr lang="fr-FR" smtClean="0"/>
              <a:t>‹#›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ftd.e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51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0000FF"/>
                </a:solidFill>
                <a:latin typeface="+mn-lt"/>
                <a:cs typeface="Cambria"/>
              </a:rPr>
              <a:t>Association Francophone du Trauma</a:t>
            </a:r>
            <a:br>
              <a:rPr lang="fr-FR" b="1" dirty="0" smtClean="0">
                <a:solidFill>
                  <a:srgbClr val="0000FF"/>
                </a:solidFill>
                <a:latin typeface="+mn-lt"/>
                <a:cs typeface="Cambria"/>
              </a:rPr>
            </a:br>
            <a:r>
              <a:rPr lang="fr-FR" b="1" dirty="0" smtClean="0">
                <a:solidFill>
                  <a:srgbClr val="0000FF"/>
                </a:solidFill>
                <a:latin typeface="+mn-lt"/>
                <a:cs typeface="Cambria"/>
              </a:rPr>
              <a:t>et de la Dissociation - AFTD</a:t>
            </a:r>
            <a:endParaRPr lang="fr-FR" b="1" dirty="0">
              <a:solidFill>
                <a:srgbClr val="0000FF"/>
              </a:solidFill>
              <a:latin typeface="+mn-lt"/>
              <a:cs typeface="Cambria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5720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fr-FR" sz="5120" b="1" dirty="0" smtClean="0"/>
          </a:p>
          <a:p>
            <a:pPr algn="ctr">
              <a:buNone/>
            </a:pPr>
            <a:r>
              <a:rPr lang="fr-FR" sz="12800" b="1" dirty="0" smtClean="0"/>
              <a:t>Demi-journée inaugurale le lundi 16 nov. 2015</a:t>
            </a:r>
          </a:p>
          <a:p>
            <a:pPr algn="ctr">
              <a:buNone/>
            </a:pPr>
            <a:r>
              <a:rPr lang="fr-FR" sz="12800" b="1" dirty="0"/>
              <a:t>d</a:t>
            </a:r>
            <a:r>
              <a:rPr lang="fr-FR" sz="12800" b="1" dirty="0" smtClean="0"/>
              <a:t>e 14h00 à 18h00, à l’Université de Metz</a:t>
            </a:r>
          </a:p>
          <a:p>
            <a:pPr algn="ctr">
              <a:buNone/>
            </a:pPr>
            <a:endParaRPr lang="fr-FR" sz="12800" dirty="0" smtClean="0"/>
          </a:p>
          <a:p>
            <a:pPr algn="ctr">
              <a:buNone/>
            </a:pPr>
            <a:r>
              <a:rPr lang="fr-FR" sz="14400" b="1" dirty="0" smtClean="0">
                <a:solidFill>
                  <a:srgbClr val="0000FF"/>
                </a:solidFill>
                <a:hlinkClick r:id="rId2"/>
              </a:rPr>
              <a:t>www.aftd.eu</a:t>
            </a:r>
            <a:r>
              <a:rPr lang="fr-FR" sz="14400" b="1" dirty="0" smtClean="0">
                <a:solidFill>
                  <a:srgbClr val="0000FF"/>
                </a:solidFill>
              </a:rPr>
              <a:t> </a:t>
            </a:r>
            <a:r>
              <a:rPr lang="fr-FR" sz="8000" b="1" dirty="0" smtClean="0"/>
              <a:t>(bientôt en service)</a:t>
            </a:r>
          </a:p>
          <a:p>
            <a:pPr algn="ctr">
              <a:buNone/>
            </a:pPr>
            <a:endParaRPr lang="fr-FR" sz="14400" b="1" dirty="0" smtClean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fr-FR" sz="12800" b="1" dirty="0" smtClean="0"/>
              <a:t>Inscription préalable à : </a:t>
            </a:r>
            <a:r>
              <a:rPr lang="fr-FR" sz="12800" b="1" dirty="0" err="1" smtClean="0"/>
              <a:t>aftd.info@gmail.com</a:t>
            </a:r>
            <a:endParaRPr lang="fr-FR" sz="12800" b="1" dirty="0" smtClean="0"/>
          </a:p>
          <a:p>
            <a:pPr algn="ctr">
              <a:buNone/>
            </a:pPr>
            <a:endParaRPr lang="fr-FR" sz="8000" b="1" u="sng" dirty="0" smtClean="0">
              <a:solidFill>
                <a:srgbClr val="000000"/>
              </a:solidFill>
            </a:endParaRPr>
          </a:p>
          <a:p>
            <a:pPr algn="ctr">
              <a:buNone/>
            </a:pPr>
            <a:endParaRPr lang="fr-FR" sz="8000" b="1" dirty="0" smtClean="0"/>
          </a:p>
          <a:p>
            <a:pPr algn="ctr">
              <a:buNone/>
            </a:pPr>
            <a:r>
              <a:rPr lang="fr-FR" sz="11200" b="1" dirty="0" smtClean="0"/>
              <a:t>La veille du Congrès des 17-18 nov. 2015:</a:t>
            </a:r>
          </a:p>
          <a:p>
            <a:pPr algn="ctr">
              <a:buNone/>
            </a:pPr>
            <a:r>
              <a:rPr lang="fr-FR" sz="10400" b="1" dirty="0" smtClean="0"/>
              <a:t>« EMDR et Dissociation: modèles et prises en charge »</a:t>
            </a:r>
          </a:p>
          <a:p>
            <a:pPr algn="ctr">
              <a:buNone/>
            </a:pPr>
            <a:r>
              <a:rPr lang="fr-FR" sz="10400" b="1" dirty="0" smtClean="0"/>
              <a:t>www.emdr-dissociation-metz2015.fr</a:t>
            </a:r>
            <a:endParaRPr lang="fr-FR" sz="10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51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6017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00FF"/>
                </a:solidFill>
              </a:rPr>
              <a:t>Programme (entrée gratuite)</a:t>
            </a:r>
            <a:endParaRPr lang="fr-FR" b="1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06724"/>
            <a:ext cx="8229600" cy="4819439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 smtClean="0"/>
              <a:t>Murielle </a:t>
            </a:r>
            <a:r>
              <a:rPr lang="fr-FR" b="1" dirty="0" err="1" smtClean="0"/>
              <a:t>Salmona</a:t>
            </a:r>
            <a:r>
              <a:rPr lang="fr-FR" b="1" dirty="0" smtClean="0"/>
              <a:t> </a:t>
            </a:r>
            <a:r>
              <a:rPr lang="fr-FR" dirty="0" smtClean="0"/>
              <a:t>(F): </a:t>
            </a:r>
            <a:r>
              <a:rPr lang="fr-FR" i="1" dirty="0" smtClean="0"/>
              <a:t>Enjeux </a:t>
            </a:r>
            <a:r>
              <a:rPr lang="fr-FR" i="1" dirty="0" err="1" smtClean="0"/>
              <a:t>socio-politiques</a:t>
            </a:r>
            <a:r>
              <a:rPr lang="fr-FR" i="1" dirty="0" smtClean="0"/>
              <a:t> des séquelles d'abus sexuels - Les besoins des victimes: comment y répondre en terme de politique de santé. </a:t>
            </a:r>
          </a:p>
          <a:p>
            <a:endParaRPr lang="fr-FR" dirty="0" smtClean="0"/>
          </a:p>
          <a:p>
            <a:r>
              <a:rPr lang="fr-FR" b="1" dirty="0" err="1" smtClean="0"/>
              <a:t>Manoëlle</a:t>
            </a:r>
            <a:r>
              <a:rPr lang="fr-FR" b="1" dirty="0" smtClean="0"/>
              <a:t> </a:t>
            </a:r>
            <a:r>
              <a:rPr lang="fr-FR" b="1" dirty="0" err="1" smtClean="0"/>
              <a:t>Hopchet</a:t>
            </a:r>
            <a:r>
              <a:rPr lang="fr-FR" b="1" dirty="0" smtClean="0"/>
              <a:t> </a:t>
            </a:r>
            <a:r>
              <a:rPr lang="fr-FR" dirty="0" smtClean="0"/>
              <a:t>(B): </a:t>
            </a:r>
            <a:r>
              <a:rPr lang="fr-FR" i="1" dirty="0" smtClean="0"/>
              <a:t>Etat des lieux de la recherche francophone en </a:t>
            </a:r>
            <a:r>
              <a:rPr lang="fr-FR" i="1" dirty="0" err="1" smtClean="0"/>
              <a:t>psychotraumatologie</a:t>
            </a:r>
            <a:r>
              <a:rPr lang="fr-FR" i="1" dirty="0" smtClean="0"/>
              <a:t>.</a:t>
            </a:r>
          </a:p>
          <a:p>
            <a:endParaRPr lang="fr-FR" dirty="0" smtClean="0"/>
          </a:p>
          <a:p>
            <a:r>
              <a:rPr lang="fr-FR" b="1" dirty="0" smtClean="0"/>
              <a:t>Olivier </a:t>
            </a:r>
            <a:r>
              <a:rPr lang="fr-FR" b="1" dirty="0" err="1" smtClean="0"/>
              <a:t>Piedfort-Marin</a:t>
            </a:r>
            <a:r>
              <a:rPr lang="fr-FR" b="1" dirty="0" smtClean="0"/>
              <a:t> </a:t>
            </a:r>
            <a:r>
              <a:rPr lang="fr-FR" dirty="0" smtClean="0"/>
              <a:t>(CH) &amp; </a:t>
            </a:r>
            <a:r>
              <a:rPr lang="fr-FR" b="1" dirty="0" smtClean="0"/>
              <a:t>Hélène </a:t>
            </a:r>
            <a:r>
              <a:rPr lang="fr-FR" b="1" dirty="0" err="1" smtClean="0"/>
              <a:t>Dellucci</a:t>
            </a:r>
            <a:r>
              <a:rPr lang="fr-FR" dirty="0" smtClean="0"/>
              <a:t> (F):  </a:t>
            </a:r>
            <a:r>
              <a:rPr lang="fr-FR" i="1" dirty="0" smtClean="0"/>
              <a:t>Se former aux traitements des traumas complexes et des troubles dissociatifs: richesses et défis pour les thérapeutes.</a:t>
            </a:r>
          </a:p>
          <a:p>
            <a:endParaRPr lang="fr-FR" dirty="0" smtClean="0"/>
          </a:p>
          <a:p>
            <a:r>
              <a:rPr lang="fr-FR" b="1" dirty="0" smtClean="0"/>
              <a:t>Assemblée Générale inaugurale</a:t>
            </a:r>
            <a:endParaRPr lang="fr-F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</TotalTime>
  <Words>84</Words>
  <Application>Microsoft Macintosh PowerPoint</Application>
  <PresentationFormat>Présentation à l'écran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Association Francophone du Trauma et de la Dissociation - AFTD</vt:lpstr>
      <vt:lpstr>Programme (entrée gratuite)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Francophone du Trauma et de la Dissociation - AFTD</dc:title>
  <dc:creator>Olivier Piedfort</dc:creator>
  <cp:lastModifiedBy>Joanna Smith</cp:lastModifiedBy>
  <cp:revision>1</cp:revision>
  <dcterms:created xsi:type="dcterms:W3CDTF">2015-06-30T16:45:08Z</dcterms:created>
  <dcterms:modified xsi:type="dcterms:W3CDTF">2015-07-01T11:52:24Z</dcterms:modified>
</cp:coreProperties>
</file>